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2" r:id="rId5"/>
    <p:sldId id="264" r:id="rId6"/>
    <p:sldId id="266" r:id="rId7"/>
    <p:sldId id="268" r:id="rId8"/>
    <p:sldId id="270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36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976410" y="6053328"/>
            <a:ext cx="184017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Kaveri Jarhad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Used Cars Price Prediction Using Machine Learning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2128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3630168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Introduction: Problem Statement &amp; Objective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Methodology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Conclusion &amp; Future Work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Dataset Description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Results &amp; Performance Analysis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Thank You!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498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5449824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Introduction: Problem Statement &amp; Objective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5468112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54772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 Statement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5989320"/>
            <a:ext cx="555040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Predicting the selling price of a used car is a complex task influenced by many factors. A good prediction model can assist both buyers and sellers in making informed decisions.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626096" y="5468112"/>
            <a:ext cx="182880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247888" y="54772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247888" y="5989320"/>
            <a:ext cx="555040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To build and evaluate a machine learning model that accurately predicts the selling price of used cars based on historical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599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0"/>
            <a:ext cx="14630400" cy="8759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 of Dataset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7922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Car_Name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78992" y="2295144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The name of the car model.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28986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Selling_Price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078992" y="3401568"/>
            <a:ext cx="59893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The price at which the car was sold (Target Variable).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33425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Kms_Driven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1078992" y="4846320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Total kilometers the car has driven.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5769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Seller_Type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1078992" y="6281928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The type of seller (e.g., Dealer, Individual).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68762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Owner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78992" y="7388352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Number of previous owners.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571232" y="17922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Year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71232" y="2295144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The year the car was purchased.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7571232" y="28986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Present_Price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71232" y="3401568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The current showroom price of the car.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7571232" y="433425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Fuel_Type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7571232" y="4846320"/>
            <a:ext cx="598932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Type of fuel the car uses (e.g., Petrol, Diesel, CNG).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7571232" y="5769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B050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Transmission</a:t>
            </a:r>
            <a:endParaRPr lang="en-US" sz="2320" b="1" dirty="0">
              <a:solidFill>
                <a:srgbClr val="00B050"/>
              </a:solidFill>
            </a:endParaRPr>
          </a:p>
        </p:txBody>
      </p:sp>
      <p:sp>
        <p:nvSpPr>
          <p:cNvPr id="22" name="Text 18"/>
          <p:cNvSpPr/>
          <p:nvPr/>
        </p:nvSpPr>
        <p:spPr>
          <a:xfrm>
            <a:off x="7571232" y="6281928"/>
            <a:ext cx="598932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Type of transmission (e.g., Manual, Automatic).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560320"/>
            <a:ext cx="6345936" cy="3867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2560320"/>
            <a:ext cx="6345936" cy="38679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54533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Methodology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78992" y="2679192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Preprocessing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78992" y="3191256"/>
            <a:ext cx="587044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 dataset contained categorical features (Fuel_Type, Seller_Type, Transmission).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78992" y="3986784"/>
            <a:ext cx="587044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These categorical features were converted into a numerical format using a suitable encoding technique (e.g., One-Hot Encoding).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690104" y="2679192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Selection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690104" y="3191256"/>
            <a:ext cx="5870448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Linear Regression: A foundational statistical model that models the relationship between a dependent variable and one or more independent variables by fitting a linear equation to the observed data.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690104" y="4983480"/>
            <a:ext cx="5870448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Lasso Regression: A type of linear regression that includes a regularization term (L1 penalty) to prevent overfitting and select the most important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28016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Results &amp; Performance Analysis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15468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Model Performance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666744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Linear Regression: Achieved an accuracy of 83%.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330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Lasso Regression: Achieved an accuracy of 84%.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72744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Comparison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239512"/>
            <a:ext cx="750722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Both models performed well, but Lasso Regression demonstrated a slightly higher accuracy, suggesting it was more effective at handling the dataset, likely due to its regularization properties.</a:t>
            </a:r>
            <a:endParaRPr lang="en-US" sz="18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C42A76-B521-78B7-7C15-43F698B3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23" y="206233"/>
            <a:ext cx="5457825" cy="32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AE1ED5-568D-9123-6F2E-CC147312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73" y="3721018"/>
            <a:ext cx="5438775" cy="321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62656"/>
            <a:ext cx="6345936" cy="30632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2962656"/>
            <a:ext cx="6345936" cy="30632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9385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 &amp; Future Work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78992" y="308152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78992" y="3584448"/>
            <a:ext cx="5870448" cy="2313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The project successfully demonstrated that machine learning models, particularly Lasso Regression, can be used to predict used car prices with a high degree of accuracy. The chosen methodology of encoding categorical data and applying regression models proved effective.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7690104" y="308152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Work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7690104" y="3584448"/>
            <a:ext cx="587044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Explore other advanced regression models like Ridge Regression or Random Forest Regressor.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7690104" y="4389120"/>
            <a:ext cx="587044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Gather a larger dataset to improve model generalization.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690104" y="5193792"/>
            <a:ext cx="587044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Perform more in-depth feature engineering to create new, predictive variables.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EFE39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492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Kaveri Jarhad</cp:lastModifiedBy>
  <cp:revision>5</cp:revision>
  <dcterms:created xsi:type="dcterms:W3CDTF">2025-08-02T14:21:12Z</dcterms:created>
  <dcterms:modified xsi:type="dcterms:W3CDTF">2025-08-02T16:18:46Z</dcterms:modified>
</cp:coreProperties>
</file>